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AB82-175A-4C8F-806C-7DDF3B836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839B6-E8FB-42EB-ABD6-E7492FBDF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2B228-3ED6-43B4-AD94-16FC20EE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8D17-4A85-42FE-8981-BE2A580051AF}" type="datetimeFigureOut">
              <a:rPr lang="en-IE" smtClean="0"/>
              <a:t>12/08/2021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41E10-5D9E-49DA-8403-E0105087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720EC-54E1-4D8F-9FDB-56370A31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53D0-9C16-4AB2-A145-AFB23FB8B8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205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F916-36AC-4EBC-A416-B9FD9139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C13F9-7D52-4D3E-971C-C5E586D17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CC364-E597-48C4-829E-E5895D57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8D17-4A85-42FE-8981-BE2A580051AF}" type="datetimeFigureOut">
              <a:rPr lang="en-IE" smtClean="0"/>
              <a:t>12/08/2021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78FAD-9242-4035-8B70-6ED696A8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EE4C1-96A9-46C0-8A6C-315E4F48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53D0-9C16-4AB2-A145-AFB23FB8B8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944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5EBD7C-E4D4-430E-B8ED-10126AA82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6AB90-BE11-4E3B-80CA-F7FD53BAC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50071-D0C2-40A9-92D7-AC1A8344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8D17-4A85-42FE-8981-BE2A580051AF}" type="datetimeFigureOut">
              <a:rPr lang="en-IE" smtClean="0"/>
              <a:t>12/08/2021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9F235-887A-4A50-8D8B-12F83483F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79E2C-BB0B-4DEC-B081-A9661A6E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53D0-9C16-4AB2-A145-AFB23FB8B8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87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E492-F98A-4F68-8BE5-1A5DED39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CB7FE-C7B3-4A4E-ADD1-9E30E065B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29B84-7091-4F92-83E6-8DAF33DE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8D17-4A85-42FE-8981-BE2A580051AF}" type="datetimeFigureOut">
              <a:rPr lang="en-IE" smtClean="0"/>
              <a:t>12/08/2021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29F48-9F75-4C47-91B5-8C0FBD87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67CC1-8EB2-4696-B99D-9210AAB2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53D0-9C16-4AB2-A145-AFB23FB8B8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626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DCD84-F2CD-4055-8138-61720F36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6FEFD-E535-416A-A3AD-D2BD0098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EC6A8-8E88-4549-B7A9-C5A57D4A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8D17-4A85-42FE-8981-BE2A580051AF}" type="datetimeFigureOut">
              <a:rPr lang="en-IE" smtClean="0"/>
              <a:t>12/08/2021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B4E50-3D6D-495C-8391-ED8E195A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587A0-1FDF-423E-A1E6-32BB356E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53D0-9C16-4AB2-A145-AFB23FB8B8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672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C331-DA6B-4106-B476-76AD900C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BC538-EA86-436E-B78E-C090E5039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7C8B9-150E-4954-A66D-8F768E1BC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5E1BB-172B-4DB8-BAED-BF99B01F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8D17-4A85-42FE-8981-BE2A580051AF}" type="datetimeFigureOut">
              <a:rPr lang="en-IE" smtClean="0"/>
              <a:t>12/08/2021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57013-4E3B-45F1-B6F7-AFA64065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E16AB-4025-46CD-B475-A0565ADE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53D0-9C16-4AB2-A145-AFB23FB8B8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414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C5E11-696C-44CB-812C-1D74989B9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1E826-44D6-446D-A047-892A71F20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9D007-12B5-427B-A24B-F80068E39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E0659-F255-4215-B6C5-881C3DC67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71052-EF87-4439-B44B-216DC140E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92C57-C749-425A-9BEE-49D4FC62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8D17-4A85-42FE-8981-BE2A580051AF}" type="datetimeFigureOut">
              <a:rPr lang="en-IE" smtClean="0"/>
              <a:t>12/08/2021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63E49-2A45-405E-AA17-6A563857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745E0-42F2-4B63-8013-9A111EAB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53D0-9C16-4AB2-A145-AFB23FB8B8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923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2994-3EB8-4E20-BD81-EE9D6353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55E6F-37EE-409A-B653-5D8A8FAF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8D17-4A85-42FE-8981-BE2A580051AF}" type="datetimeFigureOut">
              <a:rPr lang="en-IE" smtClean="0"/>
              <a:t>12/08/2021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D8AFA-2CE8-47F6-B2D4-6834B328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B17DA-1AC7-4AE6-BA39-651C6F24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53D0-9C16-4AB2-A145-AFB23FB8B8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0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30D12-20E3-43DD-A6CD-E9B2FE44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8D17-4A85-42FE-8981-BE2A580051AF}" type="datetimeFigureOut">
              <a:rPr lang="en-IE" smtClean="0"/>
              <a:t>12/08/2021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3B593-5B32-48CE-8FAC-C30DCEDB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25A4D-BEAB-4E64-97DD-499C8E24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53D0-9C16-4AB2-A145-AFB23FB8B8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253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D647-BE28-4DFE-99A2-FCF8B81A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0460B-163E-41CE-AC72-F8C210DEB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D06DB-1E36-4F85-A9CA-076F397BE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58C31-5F11-4E01-9EBA-5B69E114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8D17-4A85-42FE-8981-BE2A580051AF}" type="datetimeFigureOut">
              <a:rPr lang="en-IE" smtClean="0"/>
              <a:t>12/08/2021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4CBF0-9C7A-49BE-90CB-A7B99DDC9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B4F92-6897-4181-8D1F-60F1897A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53D0-9C16-4AB2-A145-AFB23FB8B8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85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6BC6-1554-4BED-9CAE-BAACC95B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382F2-F161-4DCF-8B64-A2178964D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2DAFA-D0BB-438E-A274-B63ABE53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322D5-29AD-4764-B541-92A12F68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8D17-4A85-42FE-8981-BE2A580051AF}" type="datetimeFigureOut">
              <a:rPr lang="en-IE" smtClean="0"/>
              <a:t>12/08/2021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465D1-3100-4B65-A596-F2B332E35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4110E-65DB-41AA-85BE-A0E5AC88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53D0-9C16-4AB2-A145-AFB23FB8B8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795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81538-6649-43A8-9489-FB6CD180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E2F72-B37E-4623-A0A6-180E80E76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C956-1106-4BBB-8A81-ECD4B2001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8D17-4A85-42FE-8981-BE2A580051AF}" type="datetimeFigureOut">
              <a:rPr lang="en-IE" smtClean="0"/>
              <a:t>12/08/2021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5BE4D-8555-4BC9-9A6B-925DF1E94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408CA-8FD4-4746-A560-8EFDA8B9A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B53D0-9C16-4AB2-A145-AFB23FB8B8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174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FE179-CB05-4F77-B416-5FD6FD9631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6" y="125834"/>
            <a:ext cx="8291698" cy="6732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9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08427A-71F1-4BA0-A02B-3698690345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0" y="226267"/>
            <a:ext cx="6761065" cy="6502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37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Corcoran</dc:creator>
  <cp:lastModifiedBy>Ita Gordon</cp:lastModifiedBy>
  <cp:revision>1</cp:revision>
  <dcterms:created xsi:type="dcterms:W3CDTF">2021-08-12T16:12:43Z</dcterms:created>
  <dcterms:modified xsi:type="dcterms:W3CDTF">2021-08-12T16:33:19Z</dcterms:modified>
</cp:coreProperties>
</file>